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5C"/>
    <a:srgbClr val="A3B2CF"/>
    <a:srgbClr val="2F73A1"/>
    <a:srgbClr val="EAF3E0"/>
    <a:srgbClr val="F85E2F"/>
    <a:srgbClr val="ED6632"/>
    <a:srgbClr val="EA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646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</vt:lpstr>
      <vt:lpstr>Office Theme</vt:lpstr>
      <vt:lpstr>PowerPoint Presentation</vt:lpstr>
      <vt:lpstr>What is the Orwell Youth Prize?</vt:lpstr>
      <vt:lpstr>What Could I Win?</vt:lpstr>
      <vt:lpstr>Why Should I Enter?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Tabitha Hayward</cp:lastModifiedBy>
  <cp:revision>5</cp:revision>
  <dcterms:modified xsi:type="dcterms:W3CDTF">2024-09-24T14:24:35Z</dcterms:modified>
</cp:coreProperties>
</file>